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 id="2147483667" r:id="rId4"/>
  </p:sldMasterIdLst>
  <p:notesMasterIdLst>
    <p:notesMasterId r:id="rId61"/>
  </p:notesMasterIdLst>
  <p:sldIdLst>
    <p:sldId id="257" r:id="rId5"/>
    <p:sldId id="31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304" r:id="rId42"/>
    <p:sldId id="305" r:id="rId43"/>
    <p:sldId id="309" r:id="rId44"/>
    <p:sldId id="310" r:id="rId45"/>
    <p:sldId id="311" r:id="rId46"/>
    <p:sldId id="312" r:id="rId47"/>
    <p:sldId id="315" r:id="rId48"/>
    <p:sldId id="314" r:id="rId49"/>
    <p:sldId id="293" r:id="rId50"/>
    <p:sldId id="294" r:id="rId51"/>
    <p:sldId id="295" r:id="rId52"/>
    <p:sldId id="296" r:id="rId53"/>
    <p:sldId id="297" r:id="rId54"/>
    <p:sldId id="298" r:id="rId55"/>
    <p:sldId id="299" r:id="rId56"/>
    <p:sldId id="300" r:id="rId57"/>
    <p:sldId id="301" r:id="rId58"/>
    <p:sldId id="316" r:id="rId59"/>
    <p:sldId id="30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31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625" autoAdjust="0"/>
  </p:normalViewPr>
  <p:slideViewPr>
    <p:cSldViewPr snapToGrid="0">
      <p:cViewPr varScale="1">
        <p:scale>
          <a:sx n="104" d="100"/>
          <a:sy n="104" d="100"/>
        </p:scale>
        <p:origin x="1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9/15/2022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35</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48</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50</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53</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14</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54</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23</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25</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B236C9-3946-953F-C7ED-870F79BFF98C}"/>
              </a:ext>
            </a:extLst>
          </p:cNvPr>
          <p:cNvSpPr/>
          <p:nvPr userDrawn="1"/>
        </p:nvSpPr>
        <p:spPr>
          <a:xfrm>
            <a:off x="3175" y="6400800"/>
            <a:ext cx="12188825" cy="457200"/>
          </a:xfrm>
          <a:prstGeom prst="rect">
            <a:avLst/>
          </a:prstGeom>
          <a:solidFill>
            <a:srgbClr val="FF8A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F2911182-E143-F19A-9D80-231F92606706}"/>
              </a:ext>
            </a:extLst>
          </p:cNvPr>
          <p:cNvSpPr/>
          <p:nvPr userDrawn="1"/>
        </p:nvSpPr>
        <p:spPr>
          <a:xfrm>
            <a:off x="15" y="6334316"/>
            <a:ext cx="12188825" cy="64008"/>
          </a:xfrm>
          <a:prstGeom prst="rect">
            <a:avLst/>
          </a:prstGeom>
          <a:solidFill>
            <a:srgbClr val="FD644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46CE7D5-CF57-46EF-B807-FDD0502418D4}" type="datetimeFigureOut">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9/15/2022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lvl1pPr>
              <a:defRPr>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96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39DB07-7CB0-25AE-E384-94FB82A619DE}"/>
              </a:ext>
            </a:extLst>
          </p:cNvPr>
          <p:cNvSpPr/>
          <p:nvPr userDrawn="1"/>
        </p:nvSpPr>
        <p:spPr>
          <a:xfrm>
            <a:off x="3175" y="6400800"/>
            <a:ext cx="12188825" cy="457200"/>
          </a:xfrm>
          <a:prstGeom prst="rect">
            <a:avLst/>
          </a:prstGeom>
          <a:solidFill>
            <a:srgbClr val="FF8A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C95F371-B3F1-53DE-63E2-2C623CBA122D}"/>
              </a:ext>
            </a:extLst>
          </p:cNvPr>
          <p:cNvSpPr/>
          <p:nvPr userDrawn="1"/>
        </p:nvSpPr>
        <p:spPr>
          <a:xfrm>
            <a:off x="15" y="6334316"/>
            <a:ext cx="12188825" cy="64008"/>
          </a:xfrm>
          <a:prstGeom prst="rect">
            <a:avLst/>
          </a:prstGeom>
          <a:solidFill>
            <a:srgbClr val="FD644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9/15/2022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109792"/>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 Id="rId5" Type="http://schemas.openxmlformats.org/officeDocument/2006/relationships/image" Target="../media/image34.jp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4C49736D-A766-F14F-268F-6641F37AA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2906" y="5596881"/>
            <a:ext cx="19050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A7FA6D19-02D6-7DAD-5D62-83356F8FA4D2}"/>
              </a:ext>
            </a:extLst>
          </p:cNvPr>
          <p:cNvSpPr/>
          <p:nvPr/>
        </p:nvSpPr>
        <p:spPr>
          <a:xfrm>
            <a:off x="3552988" y="420330"/>
            <a:ext cx="5058642" cy="3324838"/>
          </a:xfrm>
          <a:prstGeom prst="rect">
            <a:avLst/>
          </a:prstGeom>
          <a:solidFill>
            <a:schemeClr val="bg1">
              <a:lumMod val="95000"/>
              <a:alpha val="80000"/>
            </a:schemeClr>
          </a:solid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DCA9DB3C-4DFD-904E-E1F8-D16E8D8F1279}"/>
              </a:ext>
            </a:extLst>
          </p:cNvPr>
          <p:cNvSpPr/>
          <p:nvPr/>
        </p:nvSpPr>
        <p:spPr>
          <a:xfrm>
            <a:off x="3552988" y="3978351"/>
            <a:ext cx="5058642" cy="1918658"/>
          </a:xfrm>
          <a:prstGeom prst="rect">
            <a:avLst/>
          </a:prstGeom>
          <a:solidFill>
            <a:schemeClr val="bg1">
              <a:lumMod val="95000"/>
              <a:alpha val="80000"/>
            </a:schemeClr>
          </a:solid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ogo&#10;&#10;Description automatically generated">
            <a:extLst>
              <a:ext uri="{FF2B5EF4-FFF2-40B4-BE49-F238E27FC236}">
                <a16:creationId xmlns:a16="http://schemas.microsoft.com/office/drawing/2014/main" id="{28A38203-015A-ADD7-C07F-E4B177859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346" y="4226206"/>
            <a:ext cx="3873308" cy="1168670"/>
          </a:xfrm>
          <a:prstGeom prst="rect">
            <a:avLst/>
          </a:prstGeom>
        </p:spPr>
      </p:pic>
      <p:cxnSp>
        <p:nvCxnSpPr>
          <p:cNvPr id="8" name="Straight Connector 7">
            <a:extLst>
              <a:ext uri="{FF2B5EF4-FFF2-40B4-BE49-F238E27FC236}">
                <a16:creationId xmlns:a16="http://schemas.microsoft.com/office/drawing/2014/main" id="{985AC20E-8448-C8F5-AFB1-47FBDB48A097}"/>
              </a:ext>
            </a:extLst>
          </p:cNvPr>
          <p:cNvCxnSpPr>
            <a:cxnSpLocks/>
            <a:stCxn id="5" idx="1"/>
            <a:endCxn id="5" idx="1"/>
          </p:cNvCxnSpPr>
          <p:nvPr/>
        </p:nvCxnSpPr>
        <p:spPr>
          <a:xfrm>
            <a:off x="-63261" y="99813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04A67A-4F31-9F57-CDE7-D5B33B4E63C0}"/>
              </a:ext>
            </a:extLst>
          </p:cNvPr>
          <p:cNvCxnSpPr/>
          <p:nvPr/>
        </p:nvCxnSpPr>
        <p:spPr>
          <a:xfrm>
            <a:off x="1150189" y="292893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1A8221A-4749-6710-F313-59BEAC270521}"/>
              </a:ext>
            </a:extLst>
          </p:cNvPr>
          <p:cNvSpPr txBox="1"/>
          <p:nvPr/>
        </p:nvSpPr>
        <p:spPr>
          <a:xfrm>
            <a:off x="4029223" y="5642731"/>
            <a:ext cx="4048664" cy="507831"/>
          </a:xfrm>
          <a:prstGeom prst="rect">
            <a:avLst/>
          </a:prstGeom>
          <a:solidFill>
            <a:srgbClr val="FD644F"/>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1" i="1" u="none" strike="noStrike" kern="1200" cap="none" spc="0" normalizeH="0" baseline="0" noProof="0" dirty="0">
                <a:ln>
                  <a:noFill/>
                </a:ln>
                <a:solidFill>
                  <a:prstClr val="white"/>
                </a:solidFill>
                <a:effectLst/>
                <a:uLnTx/>
                <a:uFillTx/>
                <a:latin typeface="Calibri" panose="020F0502020204030204"/>
                <a:ea typeface="+mn-ea"/>
                <a:cs typeface="+mn-cs"/>
              </a:rPr>
              <a:t>Attendee Party Sponsor</a:t>
            </a:r>
          </a:p>
        </p:txBody>
      </p:sp>
      <p:sp>
        <p:nvSpPr>
          <p:cNvPr id="5" name="TextBox 4">
            <a:extLst>
              <a:ext uri="{FF2B5EF4-FFF2-40B4-BE49-F238E27FC236}">
                <a16:creationId xmlns:a16="http://schemas.microsoft.com/office/drawing/2014/main" id="{1DCB9E39-ADB5-7E60-4D6E-D526494E2457}"/>
              </a:ext>
            </a:extLst>
          </p:cNvPr>
          <p:cNvSpPr txBox="1"/>
          <p:nvPr/>
        </p:nvSpPr>
        <p:spPr>
          <a:xfrm>
            <a:off x="-63261" y="767301"/>
            <a:ext cx="3616248" cy="461665"/>
          </a:xfrm>
          <a:prstGeom prst="rect">
            <a:avLst/>
          </a:prstGeom>
          <a:solidFill>
            <a:schemeClr val="bg1">
              <a:lumMod val="95000"/>
              <a:alpha val="80000"/>
            </a:schemeClr>
          </a:solidFill>
          <a:ln w="12700">
            <a:solidFill>
              <a:srgbClr val="FD644F"/>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D644F"/>
                </a:solidFill>
                <a:effectLst/>
                <a:uLnTx/>
                <a:uFillTx/>
                <a:latin typeface="Calibri" panose="020F0502020204030204"/>
                <a:ea typeface="+mn-ea"/>
                <a:cs typeface="+mn-cs"/>
              </a:rPr>
              <a:t>Gold Sponsors</a:t>
            </a:r>
          </a:p>
        </p:txBody>
      </p:sp>
      <p:pic>
        <p:nvPicPr>
          <p:cNvPr id="38" name="Picture 37">
            <a:extLst>
              <a:ext uri="{FF2B5EF4-FFF2-40B4-BE49-F238E27FC236}">
                <a16:creationId xmlns:a16="http://schemas.microsoft.com/office/drawing/2014/main" id="{D25D768C-EA67-23DE-5FD7-25A19DACC0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352" y="2574945"/>
            <a:ext cx="1971763" cy="421521"/>
          </a:xfrm>
          <a:prstGeom prst="rect">
            <a:avLst/>
          </a:prstGeom>
        </p:spPr>
      </p:pic>
      <p:pic>
        <p:nvPicPr>
          <p:cNvPr id="53" name="Picture 52" descr="Logo, company name&#10;&#10;Description automatically generated">
            <a:extLst>
              <a:ext uri="{FF2B5EF4-FFF2-40B4-BE49-F238E27FC236}">
                <a16:creationId xmlns:a16="http://schemas.microsoft.com/office/drawing/2014/main" id="{49436892-EB3A-89A0-183F-A201D00001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299" y="1474119"/>
            <a:ext cx="2073868" cy="733955"/>
          </a:xfrm>
          <a:prstGeom prst="rect">
            <a:avLst/>
          </a:prstGeom>
        </p:spPr>
      </p:pic>
      <p:pic>
        <p:nvPicPr>
          <p:cNvPr id="54" name="Picture 53" descr="Icon&#10;&#10;Description automatically generated">
            <a:extLst>
              <a:ext uri="{FF2B5EF4-FFF2-40B4-BE49-F238E27FC236}">
                <a16:creationId xmlns:a16="http://schemas.microsoft.com/office/drawing/2014/main" id="{7D56B917-F12A-0388-B271-B13683C55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99" y="4526991"/>
            <a:ext cx="2073868" cy="539206"/>
          </a:xfrm>
          <a:prstGeom prst="rect">
            <a:avLst/>
          </a:prstGeom>
        </p:spPr>
      </p:pic>
      <p:pic>
        <p:nvPicPr>
          <p:cNvPr id="55" name="Picture 54" descr="Logo&#10;&#10;Description automatically generated">
            <a:extLst>
              <a:ext uri="{FF2B5EF4-FFF2-40B4-BE49-F238E27FC236}">
                <a16:creationId xmlns:a16="http://schemas.microsoft.com/office/drawing/2014/main" id="{87AD89EF-EEDE-D9FA-F978-D126A0FDCF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622" y="5433069"/>
            <a:ext cx="2407222" cy="804968"/>
          </a:xfrm>
          <a:prstGeom prst="rect">
            <a:avLst/>
          </a:prstGeom>
        </p:spPr>
      </p:pic>
      <p:pic>
        <p:nvPicPr>
          <p:cNvPr id="56" name="Picture 55" descr="Text&#10;&#10;Description automatically generated">
            <a:extLst>
              <a:ext uri="{FF2B5EF4-FFF2-40B4-BE49-F238E27FC236}">
                <a16:creationId xmlns:a16="http://schemas.microsoft.com/office/drawing/2014/main" id="{C04F4985-6E46-4EDC-3B0D-D794504E73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642" y="3363337"/>
            <a:ext cx="2467183" cy="796783"/>
          </a:xfrm>
          <a:prstGeom prst="rect">
            <a:avLst/>
          </a:prstGeom>
        </p:spPr>
      </p:pic>
      <p:sp>
        <p:nvSpPr>
          <p:cNvPr id="42" name="TextBox 41">
            <a:extLst>
              <a:ext uri="{FF2B5EF4-FFF2-40B4-BE49-F238E27FC236}">
                <a16:creationId xmlns:a16="http://schemas.microsoft.com/office/drawing/2014/main" id="{1993D69A-76C6-BE50-7AD2-0C616B13E404}"/>
              </a:ext>
            </a:extLst>
          </p:cNvPr>
          <p:cNvSpPr txBox="1"/>
          <p:nvPr/>
        </p:nvSpPr>
        <p:spPr>
          <a:xfrm>
            <a:off x="4057977" y="174628"/>
            <a:ext cx="4048664" cy="507831"/>
          </a:xfrm>
          <a:prstGeom prst="rect">
            <a:avLst/>
          </a:prstGeom>
          <a:solidFill>
            <a:srgbClr val="FD644F"/>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1" i="1" u="none" strike="noStrike" kern="1200" cap="none" spc="0" normalizeH="0" baseline="0" noProof="0" dirty="0">
                <a:ln>
                  <a:noFill/>
                </a:ln>
                <a:solidFill>
                  <a:prstClr val="white"/>
                </a:solidFill>
                <a:effectLst/>
                <a:uLnTx/>
                <a:uFillTx/>
                <a:latin typeface="Calibri" panose="020F0502020204030204"/>
                <a:ea typeface="+mn-ea"/>
                <a:cs typeface="+mn-cs"/>
              </a:rPr>
              <a:t>Platinum Sponsors</a:t>
            </a:r>
          </a:p>
        </p:txBody>
      </p:sp>
      <p:grpSp>
        <p:nvGrpSpPr>
          <p:cNvPr id="17" name="Group 16">
            <a:extLst>
              <a:ext uri="{FF2B5EF4-FFF2-40B4-BE49-F238E27FC236}">
                <a16:creationId xmlns:a16="http://schemas.microsoft.com/office/drawing/2014/main" id="{58B029AB-D9F2-63B4-5096-559C38AB1776}"/>
              </a:ext>
            </a:extLst>
          </p:cNvPr>
          <p:cNvGrpSpPr/>
          <p:nvPr/>
        </p:nvGrpSpPr>
        <p:grpSpPr>
          <a:xfrm>
            <a:off x="8611629" y="4422860"/>
            <a:ext cx="3616248" cy="1473398"/>
            <a:chOff x="-69010" y="4677164"/>
            <a:chExt cx="3616248" cy="1473398"/>
          </a:xfrm>
        </p:grpSpPr>
        <p:sp>
          <p:nvSpPr>
            <p:cNvPr id="3" name="TextBox 2">
              <a:extLst>
                <a:ext uri="{FF2B5EF4-FFF2-40B4-BE49-F238E27FC236}">
                  <a16:creationId xmlns:a16="http://schemas.microsoft.com/office/drawing/2014/main" id="{B34DB523-7CC7-3D5A-C5CA-485C56A9DB4D}"/>
                </a:ext>
              </a:extLst>
            </p:cNvPr>
            <p:cNvSpPr txBox="1"/>
            <p:nvPr/>
          </p:nvSpPr>
          <p:spPr>
            <a:xfrm>
              <a:off x="-69010" y="4677164"/>
              <a:ext cx="3616248" cy="461665"/>
            </a:xfrm>
            <a:prstGeom prst="rect">
              <a:avLst/>
            </a:prstGeom>
            <a:solidFill>
              <a:schemeClr val="bg1">
                <a:lumMod val="95000"/>
                <a:alpha val="80000"/>
              </a:schemeClr>
            </a:solidFill>
            <a:ln w="12700">
              <a:solidFill>
                <a:srgbClr val="FD644F"/>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D644F"/>
                  </a:solidFill>
                  <a:effectLst/>
                  <a:uLnTx/>
                  <a:uFillTx/>
                  <a:latin typeface="Calibri" panose="020F0502020204030204"/>
                  <a:ea typeface="+mn-ea"/>
                  <a:cs typeface="+mn-cs"/>
                </a:rPr>
                <a:t>Swag Sponsor</a:t>
              </a:r>
            </a:p>
          </p:txBody>
        </p:sp>
        <p:pic>
          <p:nvPicPr>
            <p:cNvPr id="63" name="Graphic 62">
              <a:extLst>
                <a:ext uri="{FF2B5EF4-FFF2-40B4-BE49-F238E27FC236}">
                  <a16:creationId xmlns:a16="http://schemas.microsoft.com/office/drawing/2014/main" id="{9456446A-1A9A-0C2D-9E09-0DEC90D9CF1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1511" y="5392382"/>
              <a:ext cx="2407222" cy="758180"/>
            </a:xfrm>
            <a:prstGeom prst="rect">
              <a:avLst/>
            </a:prstGeom>
          </p:spPr>
        </p:pic>
      </p:grpSp>
      <p:grpSp>
        <p:nvGrpSpPr>
          <p:cNvPr id="15" name="Group 14">
            <a:extLst>
              <a:ext uri="{FF2B5EF4-FFF2-40B4-BE49-F238E27FC236}">
                <a16:creationId xmlns:a16="http://schemas.microsoft.com/office/drawing/2014/main" id="{46CB8C42-CBB5-6B9A-D9F5-E2471F17BD27}"/>
              </a:ext>
            </a:extLst>
          </p:cNvPr>
          <p:cNvGrpSpPr/>
          <p:nvPr/>
        </p:nvGrpSpPr>
        <p:grpSpPr>
          <a:xfrm>
            <a:off x="9131503" y="587352"/>
            <a:ext cx="2651260" cy="1882301"/>
            <a:chOff x="450864" y="499877"/>
            <a:chExt cx="2651260" cy="1882301"/>
          </a:xfrm>
        </p:grpSpPr>
        <p:pic>
          <p:nvPicPr>
            <p:cNvPr id="24" name="Graphic 23">
              <a:extLst>
                <a:ext uri="{FF2B5EF4-FFF2-40B4-BE49-F238E27FC236}">
                  <a16:creationId xmlns:a16="http://schemas.microsoft.com/office/drawing/2014/main" id="{B13AFAEB-6253-DBCA-98AC-50469DC9745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0864" y="499877"/>
              <a:ext cx="2651260" cy="1552311"/>
            </a:xfrm>
            <a:prstGeom prst="rect">
              <a:avLst/>
            </a:prstGeom>
          </p:spPr>
        </p:pic>
        <p:sp>
          <p:nvSpPr>
            <p:cNvPr id="16" name="TextBox 15">
              <a:extLst>
                <a:ext uri="{FF2B5EF4-FFF2-40B4-BE49-F238E27FC236}">
                  <a16:creationId xmlns:a16="http://schemas.microsoft.com/office/drawing/2014/main" id="{DBDE5910-568C-BA0F-D772-DAEE2C29440B}"/>
                </a:ext>
              </a:extLst>
            </p:cNvPr>
            <p:cNvSpPr txBox="1"/>
            <p:nvPr/>
          </p:nvSpPr>
          <p:spPr>
            <a:xfrm>
              <a:off x="546965" y="1982068"/>
              <a:ext cx="2460521"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dirty="0">
                  <a:ln>
                    <a:noFill/>
                  </a:ln>
                  <a:solidFill>
                    <a:srgbClr val="58595B"/>
                  </a:solidFill>
                  <a:effectLst/>
                  <a:uLnTx/>
                  <a:uFillTx/>
                  <a:latin typeface="Calibri" panose="020F0502020204030204"/>
                  <a:ea typeface="+mn-ea"/>
                  <a:cs typeface="+mn-cs"/>
                </a:rPr>
                <a:t>9</a:t>
              </a:r>
              <a:r>
                <a:rPr kumimoji="0" lang="en-US" sz="1800" b="0" i="0" u="none" strike="noStrike" kern="1200" cap="none" spc="300" normalizeH="0" baseline="0" noProof="0" dirty="0">
                  <a:ln>
                    <a:noFill/>
                  </a:ln>
                  <a:solidFill>
                    <a:srgbClr val="58595B"/>
                  </a:solidFill>
                  <a:effectLst/>
                  <a:uLnTx/>
                  <a:uFillTx/>
                  <a:latin typeface="Calibri" panose="020F0502020204030204"/>
                  <a:ea typeface="+mn-ea"/>
                  <a:cs typeface="+mn-cs"/>
                </a:rPr>
                <a:t>•</a:t>
              </a:r>
              <a:r>
                <a:rPr kumimoji="0" lang="en-US" sz="2000" b="0" i="0" u="none" strike="noStrike" kern="1200" cap="none" spc="300" normalizeH="0" baseline="0" noProof="0" dirty="0">
                  <a:ln>
                    <a:noFill/>
                  </a:ln>
                  <a:solidFill>
                    <a:srgbClr val="58595B"/>
                  </a:solidFill>
                  <a:effectLst/>
                  <a:uLnTx/>
                  <a:uFillTx/>
                  <a:latin typeface="Calibri" panose="020F0502020204030204"/>
                  <a:ea typeface="+mn-ea"/>
                  <a:cs typeface="+mn-cs"/>
                </a:rPr>
                <a:t>17</a:t>
              </a:r>
              <a:r>
                <a:rPr kumimoji="0" lang="en-US" sz="1800" b="0" i="0" u="none" strike="noStrike" kern="1200" cap="none" spc="300" normalizeH="0" baseline="0" noProof="0" dirty="0">
                  <a:ln>
                    <a:noFill/>
                  </a:ln>
                  <a:solidFill>
                    <a:srgbClr val="58595B"/>
                  </a:solidFill>
                  <a:effectLst/>
                  <a:uLnTx/>
                  <a:uFillTx/>
                  <a:latin typeface="Calibri" panose="020F0502020204030204"/>
                  <a:ea typeface="+mn-ea"/>
                  <a:cs typeface="+mn-cs"/>
                </a:rPr>
                <a:t>•</a:t>
              </a:r>
              <a:r>
                <a:rPr kumimoji="0" lang="en-US" sz="2000" b="0" i="0" u="none" strike="noStrike" kern="1200" cap="none" spc="300" normalizeH="0" baseline="0" noProof="0" dirty="0">
                  <a:ln>
                    <a:noFill/>
                  </a:ln>
                  <a:solidFill>
                    <a:srgbClr val="58595B"/>
                  </a:solidFill>
                  <a:effectLst/>
                  <a:uLnTx/>
                  <a:uFillTx/>
                  <a:latin typeface="Calibri" panose="020F0502020204030204"/>
                  <a:ea typeface="+mn-ea"/>
                  <a:cs typeface="+mn-cs"/>
                </a:rPr>
                <a:t>2022</a:t>
              </a:r>
            </a:p>
          </p:txBody>
        </p:sp>
      </p:grpSp>
      <p:sp>
        <p:nvSpPr>
          <p:cNvPr id="18" name="TextBox 17">
            <a:extLst>
              <a:ext uri="{FF2B5EF4-FFF2-40B4-BE49-F238E27FC236}">
                <a16:creationId xmlns:a16="http://schemas.microsoft.com/office/drawing/2014/main" id="{DE478376-9B02-E1EA-4485-F6D51E407C81}"/>
              </a:ext>
            </a:extLst>
          </p:cNvPr>
          <p:cNvSpPr txBox="1"/>
          <p:nvPr/>
        </p:nvSpPr>
        <p:spPr>
          <a:xfrm>
            <a:off x="8617379" y="2761056"/>
            <a:ext cx="3616248" cy="461665"/>
          </a:xfrm>
          <a:prstGeom prst="rect">
            <a:avLst/>
          </a:prstGeom>
          <a:solidFill>
            <a:schemeClr val="bg1">
              <a:lumMod val="95000"/>
              <a:alpha val="80000"/>
            </a:schemeClr>
          </a:solidFill>
          <a:ln w="12700">
            <a:solidFill>
              <a:srgbClr val="FD644F"/>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D644F"/>
                </a:solidFill>
                <a:effectLst/>
                <a:uLnTx/>
                <a:uFillTx/>
                <a:latin typeface="Calibri" panose="020F0502020204030204"/>
                <a:ea typeface="+mn-ea"/>
                <a:cs typeface="+mn-cs"/>
              </a:rPr>
              <a:t>Silver Sponsor</a:t>
            </a:r>
          </a:p>
        </p:txBody>
      </p:sp>
      <p:pic>
        <p:nvPicPr>
          <p:cNvPr id="9" name="Picture 8" descr="A picture containing logo&#10;&#10;Description automatically generated">
            <a:extLst>
              <a:ext uri="{FF2B5EF4-FFF2-40B4-BE49-F238E27FC236}">
                <a16:creationId xmlns:a16="http://schemas.microsoft.com/office/drawing/2014/main" id="{FF1AEB78-5D7A-AE18-16F7-FD19BFE67AA5}"/>
              </a:ext>
            </a:extLst>
          </p:cNvPr>
          <p:cNvPicPr>
            <a:picLocks noChangeAspect="1"/>
          </p:cNvPicPr>
          <p:nvPr/>
        </p:nvPicPr>
        <p:blipFill rotWithShape="1">
          <a:blip r:embed="rId12">
            <a:extLst>
              <a:ext uri="{28A0092B-C50C-407E-A947-70E740481C1C}">
                <a14:useLocalDpi xmlns:a14="http://schemas.microsoft.com/office/drawing/2010/main" val="0"/>
              </a:ext>
            </a:extLst>
          </a:blip>
          <a:srcRect l="7927" t="27115"/>
          <a:stretch/>
        </p:blipFill>
        <p:spPr>
          <a:xfrm>
            <a:off x="4357159" y="1008275"/>
            <a:ext cx="3477682" cy="1504926"/>
          </a:xfrm>
          <a:prstGeom prst="rect">
            <a:avLst/>
          </a:prstGeom>
          <a:noFill/>
        </p:spPr>
      </p:pic>
      <p:pic>
        <p:nvPicPr>
          <p:cNvPr id="11" name="Picture 10">
            <a:extLst>
              <a:ext uri="{FF2B5EF4-FFF2-40B4-BE49-F238E27FC236}">
                <a16:creationId xmlns:a16="http://schemas.microsoft.com/office/drawing/2014/main" id="{BE08328A-DEF9-8B59-B9B5-302F9138E15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1668" y="2761056"/>
            <a:ext cx="3101281" cy="749907"/>
          </a:xfrm>
          <a:prstGeom prst="rect">
            <a:avLst/>
          </a:prstGeom>
        </p:spPr>
      </p:pic>
      <p:pic>
        <p:nvPicPr>
          <p:cNvPr id="4" name="Picture 3" descr="Logo&#10;&#10;Description automatically generated">
            <a:extLst>
              <a:ext uri="{FF2B5EF4-FFF2-40B4-BE49-F238E27FC236}">
                <a16:creationId xmlns:a16="http://schemas.microsoft.com/office/drawing/2014/main" id="{F895A0C0-13A4-EB21-E287-68891C7819FE}"/>
              </a:ext>
            </a:extLst>
          </p:cNvPr>
          <p:cNvPicPr>
            <a:picLocks noChangeAspect="1"/>
          </p:cNvPicPr>
          <p:nvPr/>
        </p:nvPicPr>
        <p:blipFill>
          <a:blip r:embed="rId14"/>
          <a:stretch>
            <a:fillRect/>
          </a:stretch>
        </p:blipFill>
        <p:spPr>
          <a:xfrm>
            <a:off x="9325087" y="3460899"/>
            <a:ext cx="2261348" cy="349516"/>
          </a:xfrm>
          <a:prstGeom prst="rect">
            <a:avLst/>
          </a:prstGeom>
        </p:spPr>
      </p:pic>
    </p:spTree>
    <p:extLst>
      <p:ext uri="{BB962C8B-B14F-4D97-AF65-F5344CB8AC3E}">
        <p14:creationId xmlns:p14="http://schemas.microsoft.com/office/powerpoint/2010/main" val="382116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TLDevConTheme">
  <a:themeElements>
    <a:clrScheme name="Custom 1">
      <a:dk1>
        <a:srgbClr val="FD644F"/>
      </a:dk1>
      <a:lt1>
        <a:sysClr val="window" lastClr="FFFFFF"/>
      </a:lt1>
      <a:dk2>
        <a:srgbClr val="FF8A00"/>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ATLDevConTheme" id="{D92CE222-BD84-4811-ADEF-21A2AD928E10}" vid="{4B4D51EC-D096-4C81-BDB1-968A72E4023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2711</TotalTime>
  <Words>2730</Words>
  <Application>Microsoft Office PowerPoint</Application>
  <PresentationFormat>Widescreen</PresentationFormat>
  <Paragraphs>602</Paragraphs>
  <Slides>56</Slides>
  <Notes>20</Notes>
  <HiddenSlides>1</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56</vt:i4>
      </vt:variant>
    </vt:vector>
  </HeadingPairs>
  <TitlesOfParts>
    <vt:vector size="65" baseType="lpstr">
      <vt:lpstr>Arial</vt:lpstr>
      <vt:lpstr>Calibri</vt:lpstr>
      <vt:lpstr>Calibri Light</vt:lpstr>
      <vt:lpstr>Kamerik205 3</vt:lpstr>
      <vt:lpstr>Kamerik205 8</vt:lpstr>
      <vt:lpstr>Office Theme</vt:lpstr>
      <vt:lpstr>Title</vt:lpstr>
      <vt:lpstr>Custom Design</vt:lpstr>
      <vt:lpstr>ATLDevConTheme</vt:lpstr>
      <vt:lpstr>PowerPoint Presentation</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10</cp:revision>
  <dcterms:created xsi:type="dcterms:W3CDTF">2022-04-06T02:02:06Z</dcterms:created>
  <dcterms:modified xsi:type="dcterms:W3CDTF">2022-09-16T01:04:21Z</dcterms:modified>
</cp:coreProperties>
</file>